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1"/>
    <p:restoredTop sz="94643"/>
  </p:normalViewPr>
  <p:slideViewPr>
    <p:cSldViewPr snapToGrid="0" snapToObjects="1">
      <p:cViewPr>
        <p:scale>
          <a:sx n="92" d="100"/>
          <a:sy n="92" d="100"/>
        </p:scale>
        <p:origin x="188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262-85A7-C644-9BDB-A63596540F25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4D3-B658-0446-B96F-13F2FC05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262-85A7-C644-9BDB-A63596540F25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4D3-B658-0446-B96F-13F2FC05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262-85A7-C644-9BDB-A63596540F25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4D3-B658-0446-B96F-13F2FC05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262-85A7-C644-9BDB-A63596540F25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4D3-B658-0446-B96F-13F2FC05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262-85A7-C644-9BDB-A63596540F25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4D3-B658-0446-B96F-13F2FC05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262-85A7-C644-9BDB-A63596540F25}" type="datetimeFigureOut">
              <a:rPr lang="en-US" smtClean="0"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4D3-B658-0446-B96F-13F2FC05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262-85A7-C644-9BDB-A63596540F25}" type="datetimeFigureOut">
              <a:rPr lang="en-US" smtClean="0"/>
              <a:t>3/27/17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4D3-B658-0446-B96F-13F2FC05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262-85A7-C644-9BDB-A63596540F25}" type="datetimeFigureOut">
              <a:rPr lang="en-US" smtClean="0"/>
              <a:t>3/27/17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4D3-B658-0446-B96F-13F2FC05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262-85A7-C644-9BDB-A63596540F25}" type="datetimeFigureOut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4D3-B658-0446-B96F-13F2FC05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262-85A7-C644-9BDB-A63596540F25}" type="datetimeFigureOut">
              <a:rPr lang="en-US" smtClean="0"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4D3-B658-0446-B96F-13F2FC05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262-85A7-C644-9BDB-A63596540F25}" type="datetimeFigureOut">
              <a:rPr lang="en-US" smtClean="0"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4D3-B658-0446-B96F-13F2FC05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1A262-85A7-C644-9BDB-A63596540F25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454D3-B658-0446-B96F-13F2FC05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6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gi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9035" y="122597"/>
            <a:ext cx="8328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Mel &amp; Jean’s Big Easter Bake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266" y="4381080"/>
            <a:ext cx="7564734" cy="25472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0875" y="1905651"/>
            <a:ext cx="8494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5400" b="1" dirty="0" smtClean="0">
                <a:ln w="22225">
                  <a:noFill/>
                  <a:prstDash val="solid"/>
                </a:ln>
                <a:solidFill>
                  <a:srgbClr val="FF9300"/>
                </a:solidFill>
              </a:rPr>
              <a:t>James &amp; Mike </a:t>
            </a:r>
            <a:r>
              <a:rPr lang="en-GB" sz="5400" b="1" dirty="0" smtClean="0">
                <a:ln w="12700" cmpd="sng">
                  <a:noFill/>
                  <a:prstDash val="solid"/>
                </a:ln>
                <a:solidFill>
                  <a:srgbClr val="FF2600"/>
                </a:solidFill>
              </a:rPr>
              <a:t>					</a:t>
            </a:r>
            <a:endParaRPr lang="en-GB" sz="5400" b="1" cap="none" spc="0" dirty="0" smtClean="0">
              <a:ln w="12700" cmpd="sng">
                <a:noFill/>
                <a:prstDash val="solid"/>
              </a:ln>
              <a:solidFill>
                <a:srgbClr val="FF2600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036" y="1867742"/>
            <a:ext cx="2703007" cy="9991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576" y="4512215"/>
            <a:ext cx="2541932" cy="470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192" y="1187480"/>
            <a:ext cx="2449844" cy="219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9351" y="3605114"/>
            <a:ext cx="4906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Please buy or order cakes today or make a donation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474" y="3746446"/>
            <a:ext cx="322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www.justgiving.com</a:t>
            </a:r>
            <a:r>
              <a:rPr lang="en-US" dirty="0" smtClean="0"/>
              <a:t>/Griffin2017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01474" y="4112945"/>
            <a:ext cx="377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www.justgiving.com</a:t>
            </a:r>
            <a:r>
              <a:rPr lang="en-US" dirty="0" smtClean="0"/>
              <a:t>/Michael-Wood26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2979</TotalTime>
  <Words>21</Words>
  <Application>Microsoft Macintosh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 Light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Griffin</dc:creator>
  <cp:lastModifiedBy>James Griffin</cp:lastModifiedBy>
  <cp:revision>7</cp:revision>
  <cp:lastPrinted>2017-03-26T07:41:55Z</cp:lastPrinted>
  <dcterms:created xsi:type="dcterms:W3CDTF">2017-03-25T18:11:44Z</dcterms:created>
  <dcterms:modified xsi:type="dcterms:W3CDTF">2017-03-27T19:53:00Z</dcterms:modified>
</cp:coreProperties>
</file>